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67" r:id="rId5"/>
    <p:sldId id="258" r:id="rId6"/>
    <p:sldId id="260" r:id="rId7"/>
    <p:sldId id="261" r:id="rId8"/>
    <p:sldId id="264" r:id="rId9"/>
    <p:sldId id="266" r:id="rId10"/>
    <p:sldId id="274" r:id="rId11"/>
    <p:sldId id="275" r:id="rId12"/>
    <p:sldId id="268" r:id="rId13"/>
    <p:sldId id="269" r:id="rId14"/>
    <p:sldId id="270" r:id="rId15"/>
    <p:sldId id="272" r:id="rId16"/>
  </p:sldIdLst>
  <p:sldSz cx="12192000" cy="6858000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98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92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15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64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65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31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960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312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49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032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1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504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47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77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56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77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758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D110AD1-4D3D-489C-BABF-F39FF7301E7A}" type="datetimeFigureOut">
              <a:rPr lang="pl-PL" smtClean="0"/>
              <a:t>2020-04-08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05B2A66-4057-4DDB-9111-968EBDEF6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26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Klasa 2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Kolejny tydzień w domu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922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80" y="122828"/>
            <a:ext cx="8808998" cy="65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4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-20200407-WA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94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-20200407-WA0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4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-20200407-WA0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40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-20200407-WA0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13" y="0"/>
            <a:ext cx="8180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24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latin typeface="Comic Sans MS" panose="030F0702030302020204" pitchFamily="66" charset="0"/>
              </a:rPr>
              <a:t>Zakładamy zielony ogródek w domu. Uczniowie klasy 2 podczas  tego tygodnia zakładali swoje kąciki przyrody wysiewali  </a:t>
            </a:r>
            <a:r>
              <a:rPr lang="pl-PL" sz="2400" dirty="0" smtClean="0">
                <a:latin typeface="Comic Sans MS" panose="030F0702030302020204" pitchFamily="66" charset="0"/>
              </a:rPr>
              <a:t>rzeżuchę, </a:t>
            </a:r>
            <a:r>
              <a:rPr lang="pl-PL" sz="2400" dirty="0">
                <a:latin typeface="Comic Sans MS" panose="030F0702030302020204" pitchFamily="66" charset="0"/>
              </a:rPr>
              <a:t>sadzili kwiaty. Z okazji Świąt Wielkanocnych uczniowie przygotowali kartki wielkanocne.  Kartki stworzone przez dzieci są pomysłowe, estetyczne i bardzo </a:t>
            </a:r>
            <a:r>
              <a:rPr lang="pl-PL" sz="2400" dirty="0" smtClean="0">
                <a:latin typeface="Comic Sans MS" panose="030F0702030302020204" pitchFamily="66" charset="0"/>
              </a:rPr>
              <a:t>kolorowe.</a:t>
            </a:r>
          </a:p>
          <a:p>
            <a:pPr marL="0" indent="0" algn="ctr">
              <a:buNone/>
            </a:pPr>
            <a:endParaRPr lang="pl-PL" sz="2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pl-PL" sz="2400" dirty="0" smtClean="0">
                <a:latin typeface="Comic Sans MS" panose="030F0702030302020204" pitchFamily="66" charset="0"/>
              </a:rPr>
              <a:t>Efekty </a:t>
            </a:r>
            <a:r>
              <a:rPr lang="pl-PL" sz="2400" dirty="0">
                <a:latin typeface="Comic Sans MS" panose="030F0702030302020204" pitchFamily="66" charset="0"/>
              </a:rPr>
              <a:t>prac widać na zdjęciach.</a:t>
            </a:r>
          </a:p>
        </p:txBody>
      </p:sp>
    </p:spTree>
    <p:extLst>
      <p:ext uri="{BB962C8B-B14F-4D97-AF65-F5344CB8AC3E}">
        <p14:creationId xmlns:p14="http://schemas.microsoft.com/office/powerpoint/2010/main" val="358893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-20200407-WA0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46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83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-20200407-WA0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9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-20200407-WA00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38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93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-20200407-WA0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8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IMG-20200407-WA00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7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23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-20200407-WA0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0"/>
            <a:ext cx="8362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59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-20200407-WA0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1" y="0"/>
            <a:ext cx="38465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-20200407-WA00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72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59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-20200407-WA0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36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-20200407-WA0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9" y="0"/>
            <a:ext cx="33353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IMG-20200407-WA00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40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IMG-20200407-WA001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90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03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96</TotalTime>
  <Words>16</Words>
  <Application>Microsoft Office PowerPoint</Application>
  <PresentationFormat>Panoramiczny</PresentationFormat>
  <Paragraphs>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Comic Sans MS</vt:lpstr>
      <vt:lpstr>Wingdings 3</vt:lpstr>
      <vt:lpstr>Jon (sala konferencyjna)</vt:lpstr>
      <vt:lpstr>Klasa 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Klasa 2</dc:title>
  <dc:creator>G</dc:creator>
  <cp:lastModifiedBy>G</cp:lastModifiedBy>
  <cp:revision>4</cp:revision>
  <dcterms:created xsi:type="dcterms:W3CDTF">2020-04-07T10:34:43Z</dcterms:created>
  <dcterms:modified xsi:type="dcterms:W3CDTF">2020-04-08T11:17:32Z</dcterms:modified>
</cp:coreProperties>
</file>